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"/>
  </p:handoutMasterIdLst>
  <p:sldIdLst>
    <p:sldId id="256" r:id="rId2"/>
  </p:sldIdLst>
  <p:sldSz cx="9144000" cy="6858000" type="screen4x3"/>
  <p:notesSz cx="6761163" cy="9942513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E5D26F-3353-4690-B26E-831ED9A1BA9B}" type="datetimeFigureOut">
              <a:rPr lang="th-TH" smtClean="0"/>
              <a:t>02/06/60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582D9-84C2-4F23-A56B-C12E19415FF2}" type="slidenum">
              <a:rPr lang="th-TH" smtClean="0"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ชื่อเรื่อง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7" name="ชื่อเรื่องรอง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30" name="ตัวยึดวันที่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85F4-DDB9-4CF1-BC0D-F09589BF7FB1}" type="datetimeFigureOut">
              <a:rPr lang="th-TH" smtClean="0"/>
              <a:t>02/06/60</a:t>
            </a:fld>
            <a:endParaRPr lang="th-TH"/>
          </a:p>
        </p:txBody>
      </p:sp>
      <p:sp>
        <p:nvSpPr>
          <p:cNvPr id="19" name="ตัวยึดท้ายกระดา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27" name="ตัวยึดหมายเลขภาพนิ่ง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74E-78C5-44BC-AC22-55EADE46954D}" type="slidenum">
              <a:rPr lang="th-TH" smtClean="0"/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85F4-DDB9-4CF1-BC0D-F09589BF7FB1}" type="datetimeFigureOut">
              <a:rPr lang="th-TH" smtClean="0"/>
              <a:t>02/06/60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74E-78C5-44BC-AC22-55EADE46954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85F4-DDB9-4CF1-BC0D-F09589BF7FB1}" type="datetimeFigureOut">
              <a:rPr lang="th-TH" smtClean="0"/>
              <a:t>02/06/60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74E-78C5-44BC-AC22-55EADE46954D}" type="slidenum">
              <a:rPr lang="th-TH" smtClean="0"/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85F4-DDB9-4CF1-BC0D-F09589BF7FB1}" type="datetimeFigureOut">
              <a:rPr lang="th-TH" smtClean="0"/>
              <a:t>02/06/60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74E-78C5-44BC-AC22-55EADE46954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85F4-DDB9-4CF1-BC0D-F09589BF7FB1}" type="datetimeFigureOut">
              <a:rPr lang="th-TH" smtClean="0"/>
              <a:t>02/06/60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74E-78C5-44BC-AC22-55EADE46954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85F4-DDB9-4CF1-BC0D-F09589BF7FB1}" type="datetimeFigureOut">
              <a:rPr lang="th-TH" smtClean="0"/>
              <a:t>02/06/60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74E-78C5-44BC-AC22-55EADE46954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85F4-DDB9-4CF1-BC0D-F09589BF7FB1}" type="datetimeFigureOut">
              <a:rPr lang="th-TH" smtClean="0"/>
              <a:t>02/06/60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74E-78C5-44BC-AC22-55EADE46954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85F4-DDB9-4CF1-BC0D-F09589BF7FB1}" type="datetimeFigureOut">
              <a:rPr lang="th-TH" smtClean="0"/>
              <a:t>02/06/60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74E-78C5-44BC-AC22-55EADE46954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ตัดและมนมุมสี่เหลี่ยมหนึ่งมุม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ามเหลี่ยมมุมฉาก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85F4-DDB9-4CF1-BC0D-F09589BF7FB1}" type="datetimeFigureOut">
              <a:rPr lang="th-TH" smtClean="0"/>
              <a:t>02/06/60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258674E-78C5-44BC-AC22-55EADE46954D}" type="slidenum">
              <a:rPr lang="th-TH" smtClean="0"/>
              <a:t>‹#›</a:t>
            </a:fld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10" name="รูปแบบอิสระ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รูปแบบอิสระ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85F4-DDB9-4CF1-BC0D-F09589BF7FB1}" type="datetimeFigureOut">
              <a:rPr lang="th-TH" smtClean="0"/>
              <a:t>02/06/60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74E-78C5-44BC-AC22-55EADE46954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85F4-DDB9-4CF1-BC0D-F09589BF7FB1}" type="datetimeFigureOut">
              <a:rPr lang="th-TH" smtClean="0"/>
              <a:t>02/06/60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674E-78C5-44BC-AC22-55EADE46954D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รูปแบบอิสระ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รูปแบบอิสระ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ตัวยึดชื่อเรื่อง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0" name="ตัวยึดข้อความ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0" name="ตัวยึดวันที่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A6A85F4-DDB9-4CF1-BC0D-F09589BF7FB1}" type="datetimeFigureOut">
              <a:rPr lang="th-TH" smtClean="0"/>
              <a:t>02/06/60</a:t>
            </a:fld>
            <a:endParaRPr lang="th-TH"/>
          </a:p>
        </p:txBody>
      </p:sp>
      <p:sp>
        <p:nvSpPr>
          <p:cNvPr id="22" name="ตัวยึดท้ายกระดาษ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18" name="ตัวยึดหมายเลขภาพนิ่ง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258674E-78C5-44BC-AC22-55EADE46954D}" type="slidenum">
              <a:rPr lang="th-TH" smtClean="0"/>
              <a:t>‹#›</a:t>
            </a:fld>
            <a:endParaRPr lang="th-TH"/>
          </a:p>
        </p:txBody>
      </p:sp>
      <p:grpSp>
        <p:nvGrpSpPr>
          <p:cNvPr id="2" name="กลุ่ม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รูปแบบอิสระ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รูปแบบอิสระ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187624" y="836712"/>
            <a:ext cx="7772400" cy="1512168"/>
          </a:xfrm>
        </p:spPr>
        <p:txBody>
          <a:bodyPr>
            <a:noAutofit/>
          </a:bodyPr>
          <a:lstStyle/>
          <a:p>
            <a:pPr marL="180000"/>
            <a:r>
              <a:rPr lang="th-TH" sz="5200" b="1" dirty="0"/>
              <a:t>ศูนย์รับเรื่องราวร้องเรียน - ร้องทุกข์ </a:t>
            </a:r>
            <a:r>
              <a:rPr lang="en-US" sz="5200" b="1" dirty="0"/>
              <a:t/>
            </a:r>
            <a:br>
              <a:rPr lang="en-US" sz="5200" b="1" dirty="0"/>
            </a:br>
            <a:r>
              <a:rPr lang="th-TH" sz="5200" b="1" dirty="0"/>
              <a:t>เทศบาลตำบลท่าศาลา</a:t>
            </a:r>
            <a:r>
              <a:rPr lang="en-US" sz="5000" dirty="0"/>
              <a:t/>
            </a:r>
            <a:br>
              <a:rPr lang="en-US" sz="5000" dirty="0"/>
            </a:br>
            <a:endParaRPr lang="th-TH" sz="5000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1772816"/>
            <a:ext cx="2160240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th-TH" sz="2000" dirty="0" smtClean="0"/>
              <a:t>หนังสือ/จดหมายร้องเรียน</a:t>
            </a:r>
          </a:p>
          <a:p>
            <a:pPr>
              <a:buFontTx/>
              <a:buChar char="-"/>
            </a:pPr>
            <a:r>
              <a:rPr lang="th-TH" sz="2000" dirty="0" smtClean="0"/>
              <a:t>คำร้องทั่วไป</a:t>
            </a:r>
            <a:endParaRPr lang="th-TH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2627784" y="1772816"/>
            <a:ext cx="2376264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000" dirty="0" smtClean="0"/>
              <a:t>สำนักปลัดเทศบาล</a:t>
            </a:r>
          </a:p>
          <a:p>
            <a:pPr algn="ctr"/>
            <a:r>
              <a:rPr lang="th-TH" sz="2000" dirty="0" smtClean="0"/>
              <a:t>(ลงรับเทศบาลตำบลท่าศาลา)</a:t>
            </a:r>
            <a:endParaRPr lang="th-TH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6876256" y="1556792"/>
            <a:ext cx="2160240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000" b="1" dirty="0" smtClean="0"/>
              <a:t>นายกเทศมนตรี</a:t>
            </a:r>
            <a:endParaRPr lang="th-TH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876256" y="2276872"/>
            <a:ext cx="2160240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000" b="1" dirty="0" smtClean="0"/>
              <a:t>ปลัดเทศบาล</a:t>
            </a:r>
            <a:endParaRPr lang="th-TH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876256" y="2996952"/>
            <a:ext cx="2160240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000" b="1" dirty="0" smtClean="0"/>
              <a:t>ส่วนราชการเจ้าของเรื่อง</a:t>
            </a:r>
            <a:endParaRPr lang="th-TH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267744" y="3068960"/>
            <a:ext cx="3096344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000" dirty="0" smtClean="0"/>
              <a:t>ศูนย์รับเรื่องราวร้องเรียน - ร้องทุกข์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th-TH" sz="2000" dirty="0" smtClean="0"/>
              <a:t>เทศบาลตำบลท่าศาลา</a:t>
            </a:r>
            <a:endParaRPr lang="th-TH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467544" y="4221088"/>
            <a:ext cx="1661032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th-TH" sz="2000" dirty="0" smtClean="0"/>
              <a:t>รายงาน</a:t>
            </a:r>
          </a:p>
          <a:p>
            <a:pPr algn="ctr"/>
            <a:r>
              <a:rPr lang="th-TH" sz="2000" dirty="0" smtClean="0"/>
              <a:t>ตามสายบังคับบัญชา</a:t>
            </a:r>
            <a:endParaRPr lang="th-TH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2699792" y="4221088"/>
            <a:ext cx="2232248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000" dirty="0" smtClean="0"/>
              <a:t>ส่งส่วนราชการ</a:t>
            </a:r>
          </a:p>
          <a:p>
            <a:pPr algn="ctr"/>
            <a:r>
              <a:rPr lang="th-TH" sz="2000" dirty="0" smtClean="0"/>
              <a:t>ตรวจสอบ/รายงาน</a:t>
            </a:r>
          </a:p>
          <a:p>
            <a:pPr algn="ctr"/>
            <a:r>
              <a:rPr lang="th-TH" sz="2000" dirty="0" smtClean="0"/>
              <a:t>(ไม่เกิน 7 วัน)</a:t>
            </a:r>
            <a:endParaRPr lang="th-TH" sz="1800" dirty="0"/>
          </a:p>
        </p:txBody>
      </p:sp>
      <p:sp>
        <p:nvSpPr>
          <p:cNvPr id="13" name="TextBox 12"/>
          <p:cNvSpPr txBox="1"/>
          <p:nvPr/>
        </p:nvSpPr>
        <p:spPr>
          <a:xfrm>
            <a:off x="2123728" y="5517233"/>
            <a:ext cx="3384376" cy="134076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000" dirty="0" smtClean="0"/>
              <a:t>รายงาน</a:t>
            </a:r>
          </a:p>
          <a:p>
            <a:pPr algn="ctr"/>
            <a:r>
              <a:rPr lang="th-TH" sz="2000" dirty="0" smtClean="0"/>
              <a:t>ศูนย์รับเรื่องราวร้องเรียน – ร้องทุกข์</a:t>
            </a:r>
          </a:p>
          <a:p>
            <a:r>
              <a:rPr lang="th-TH" sz="2000" dirty="0" smtClean="0"/>
              <a:t>-แจ้งผู้ร้อง</a:t>
            </a:r>
          </a:p>
          <a:p>
            <a:r>
              <a:rPr lang="th-TH" sz="2000" dirty="0" smtClean="0"/>
              <a:t>-ติดตามผล</a:t>
            </a:r>
            <a:endParaRPr lang="th-TH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6983760" y="5661248"/>
            <a:ext cx="2160240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000" dirty="0" smtClean="0"/>
              <a:t>รายงานสรุปผล</a:t>
            </a:r>
          </a:p>
          <a:p>
            <a:pPr algn="ctr"/>
            <a:r>
              <a:rPr lang="th-TH" sz="2000" dirty="0" smtClean="0"/>
              <a:t>เรื่องร้องเรียนร้องทุกข์</a:t>
            </a:r>
          </a:p>
          <a:p>
            <a:pPr algn="ctr"/>
            <a:r>
              <a:rPr lang="th-TH" sz="2000" dirty="0" smtClean="0"/>
              <a:t>ให้ผู้บริหารทราบ</a:t>
            </a:r>
            <a:endParaRPr lang="th-TH" sz="2000" dirty="0"/>
          </a:p>
        </p:txBody>
      </p:sp>
      <p:cxnSp>
        <p:nvCxnSpPr>
          <p:cNvPr id="19" name="ตัวเชื่อมต่อตรง 18"/>
          <p:cNvCxnSpPr/>
          <p:nvPr/>
        </p:nvCxnSpPr>
        <p:spPr>
          <a:xfrm>
            <a:off x="6588224" y="1844824"/>
            <a:ext cx="0" cy="136815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ลูกศรเชื่อมต่อแบบตรง 22"/>
          <p:cNvCxnSpPr/>
          <p:nvPr/>
        </p:nvCxnSpPr>
        <p:spPr>
          <a:xfrm>
            <a:off x="6588224" y="1844824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ลูกศรเชื่อมต่อแบบตรง 24"/>
          <p:cNvCxnSpPr>
            <a:endCxn id="8" idx="1"/>
          </p:cNvCxnSpPr>
          <p:nvPr/>
        </p:nvCxnSpPr>
        <p:spPr>
          <a:xfrm flipV="1">
            <a:off x="6588224" y="3197007"/>
            <a:ext cx="288032" cy="159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ลูกศรเชื่อมต่อแบบตรง 26"/>
          <p:cNvCxnSpPr>
            <a:endCxn id="7" idx="1"/>
          </p:cNvCxnSpPr>
          <p:nvPr/>
        </p:nvCxnSpPr>
        <p:spPr>
          <a:xfrm flipV="1">
            <a:off x="6588224" y="2476927"/>
            <a:ext cx="288032" cy="1596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ตัวเชื่อมต่อตรง 30"/>
          <p:cNvCxnSpPr>
            <a:stCxn id="5" idx="3"/>
          </p:cNvCxnSpPr>
          <p:nvPr/>
        </p:nvCxnSpPr>
        <p:spPr>
          <a:xfrm>
            <a:off x="5004048" y="2126759"/>
            <a:ext cx="1584176" cy="6097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ลูกศรเชื่อมต่อแบบตรง 32"/>
          <p:cNvCxnSpPr>
            <a:stCxn id="4" idx="2"/>
            <a:endCxn id="10" idx="0"/>
          </p:cNvCxnSpPr>
          <p:nvPr/>
        </p:nvCxnSpPr>
        <p:spPr>
          <a:xfrm flipH="1">
            <a:off x="1298060" y="2480702"/>
            <a:ext cx="33580" cy="174038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ลูกศรเชื่อมต่อแบบตรง 45"/>
          <p:cNvCxnSpPr>
            <a:stCxn id="9" idx="2"/>
            <a:endCxn id="12" idx="0"/>
          </p:cNvCxnSpPr>
          <p:nvPr/>
        </p:nvCxnSpPr>
        <p:spPr>
          <a:xfrm>
            <a:off x="3815916" y="3776846"/>
            <a:ext cx="0" cy="4442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ลูกศรเชื่อมต่อแบบตรง 49"/>
          <p:cNvCxnSpPr>
            <a:stCxn id="12" idx="2"/>
            <a:endCxn id="13" idx="0"/>
          </p:cNvCxnSpPr>
          <p:nvPr/>
        </p:nvCxnSpPr>
        <p:spPr>
          <a:xfrm>
            <a:off x="3815916" y="5236751"/>
            <a:ext cx="0" cy="28048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รูปร่าง 53"/>
          <p:cNvCxnSpPr>
            <a:stCxn id="8" idx="2"/>
            <a:endCxn id="12" idx="3"/>
          </p:cNvCxnSpPr>
          <p:nvPr/>
        </p:nvCxnSpPr>
        <p:spPr>
          <a:xfrm rot="5400000">
            <a:off x="5778279" y="2550823"/>
            <a:ext cx="1331858" cy="3024336"/>
          </a:xfrm>
          <a:prstGeom prst="bentConnector2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ลูกศรเชื่อมต่อแบบตรง 55"/>
          <p:cNvCxnSpPr>
            <a:stCxn id="13" idx="3"/>
            <a:endCxn id="14" idx="1"/>
          </p:cNvCxnSpPr>
          <p:nvPr/>
        </p:nvCxnSpPr>
        <p:spPr>
          <a:xfrm flipV="1">
            <a:off x="5508104" y="6169080"/>
            <a:ext cx="1475656" cy="185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4932040" y="1700808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800" dirty="0" smtClean="0"/>
              <a:t>(ถ่ายเอกสารเพื่อทราบ)</a:t>
            </a:r>
            <a:endParaRPr lang="th-TH" sz="1800" dirty="0"/>
          </a:p>
        </p:txBody>
      </p:sp>
      <p:cxnSp>
        <p:nvCxnSpPr>
          <p:cNvPr id="106" name="ลูกศรเชื่อมต่อแบบตรง 105"/>
          <p:cNvCxnSpPr>
            <a:stCxn id="5" idx="2"/>
            <a:endCxn id="9" idx="0"/>
          </p:cNvCxnSpPr>
          <p:nvPr/>
        </p:nvCxnSpPr>
        <p:spPr>
          <a:xfrm>
            <a:off x="3815916" y="2480702"/>
            <a:ext cx="0" cy="58825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19" name="รูปภาพ 118" descr="log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941168"/>
            <a:ext cx="2112716" cy="2031846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ไหลเวียน">
  <a:themeElements>
    <a:clrScheme name="รถไฟใต้ดิน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ไหลเวียน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ไหลเวียน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122</TotalTime>
  <Words>84</Words>
  <Application>Microsoft Office PowerPoint</Application>
  <PresentationFormat>นำเสนอทางหน้าจอ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ไหลเวียน</vt:lpstr>
      <vt:lpstr>ศูนย์รับเรื่องราวร้องเรียน - ร้องทุกข์  เทศบาลตำบลท่าศาลา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ศูนย์รับเรื่องราวร้องเรียน - ร้องทุกข์  เทศบาลตำบลท่าศาลา</dc:title>
  <dc:creator>User28</dc:creator>
  <cp:lastModifiedBy>User28</cp:lastModifiedBy>
  <cp:revision>13</cp:revision>
  <dcterms:created xsi:type="dcterms:W3CDTF">2017-06-02T07:15:22Z</dcterms:created>
  <dcterms:modified xsi:type="dcterms:W3CDTF">2017-06-02T09:17:24Z</dcterms:modified>
</cp:coreProperties>
</file>